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0"/>
  </p:notesMasterIdLst>
  <p:handoutMasterIdLst>
    <p:handoutMasterId r:id="rId91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3" r:id="rId61"/>
    <p:sldId id="10494" r:id="rId62"/>
    <p:sldId id="10601" r:id="rId63"/>
    <p:sldId id="10503" r:id="rId64"/>
    <p:sldId id="10496" r:id="rId65"/>
    <p:sldId id="10500" r:id="rId66"/>
    <p:sldId id="10501" r:id="rId67"/>
    <p:sldId id="10502" r:id="rId68"/>
    <p:sldId id="10497" r:id="rId69"/>
    <p:sldId id="10498" r:id="rId70"/>
    <p:sldId id="10504" r:id="rId71"/>
    <p:sldId id="10505" r:id="rId72"/>
    <p:sldId id="10506" r:id="rId73"/>
    <p:sldId id="10514" r:id="rId74"/>
    <p:sldId id="10516" r:id="rId75"/>
    <p:sldId id="10520" r:id="rId76"/>
    <p:sldId id="10596" r:id="rId77"/>
    <p:sldId id="10602" r:id="rId78"/>
    <p:sldId id="10603" r:id="rId79"/>
    <p:sldId id="10604" r:id="rId80"/>
    <p:sldId id="10605" r:id="rId81"/>
    <p:sldId id="825" r:id="rId82"/>
    <p:sldId id="10489" r:id="rId83"/>
    <p:sldId id="10488" r:id="rId84"/>
    <p:sldId id="823" r:id="rId85"/>
    <p:sldId id="824" r:id="rId86"/>
    <p:sldId id="10598" r:id="rId87"/>
    <p:sldId id="10599" r:id="rId88"/>
    <p:sldId id="10561" r:id="rId8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02"/>
            <p14:sldId id="10603"/>
            <p14:sldId id="10604"/>
            <p14:sldId id="10605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>
        <p:scale>
          <a:sx n="150" d="100"/>
          <a:sy n="150" d="100"/>
        </p:scale>
        <p:origin x="75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11/4/2019 9:49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53D406-EB08-4338-B499-CCDFB4B4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465399"/>
            <a:ext cx="7730398" cy="421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E6B7C-A4A2-46C8-9961-1A3815E78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6" t="36118" r="24523" b="54149"/>
          <a:stretch/>
        </p:blipFill>
        <p:spPr>
          <a:xfrm>
            <a:off x="401977" y="1804988"/>
            <a:ext cx="8336141" cy="15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6489</TotalTime>
  <Words>1190</Words>
  <Application>Microsoft Office PowerPoint</Application>
  <PresentationFormat>On-screen Show (16:9)</PresentationFormat>
  <Paragraphs>267</Paragraphs>
  <Slides>87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1397</cp:revision>
  <dcterms:created xsi:type="dcterms:W3CDTF">2013-07-12T18:23:55Z</dcterms:created>
  <dcterms:modified xsi:type="dcterms:W3CDTF">2019-11-05T06:35:02Z</dcterms:modified>
  <cp:contentStatus/>
</cp:coreProperties>
</file>